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Y중고딕" panose="02030600000101010101" pitchFamily="18" charset="-127"/>
      <p:regular r:id="rId19"/>
    </p:embeddedFont>
    <p:embeddedFont>
      <p:font typeface="맑은고딕" panose="020B0600000101010101" charset="2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 varScale="1">
        <p:scale>
          <a:sx n="103" d="100"/>
          <a:sy n="103" d="100"/>
        </p:scale>
        <p:origin x="1554" y="102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50926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Calibri</vt:lpstr>
      <vt:lpstr>KoPub돋움체 Medium</vt:lpstr>
      <vt:lpstr>HY중고딕</vt:lpstr>
      <vt:lpstr>맑은고딕</vt:lpstr>
      <vt:lpstr>굴림</vt:lpstr>
      <vt:lpstr>맑은 고딕</vt:lpstr>
      <vt:lpstr>KoPub돋움체 Bold</vt:lpstr>
      <vt:lpstr>KoPub돋움체 Light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USER</cp:lastModifiedBy>
  <cp:revision>3121</cp:revision>
  <cp:lastPrinted>2022-10-27T00:31:55Z</cp:lastPrinted>
  <dcterms:created xsi:type="dcterms:W3CDTF">2014-11-19T16:15:53Z</dcterms:created>
  <dcterms:modified xsi:type="dcterms:W3CDTF">2023-04-12T07:53:21Z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